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6" r:id="rId7"/>
    <p:sldId id="265" r:id="rId8"/>
    <p:sldId id="264" r:id="rId9"/>
    <p:sldId id="261" r:id="rId10"/>
    <p:sldId id="267" r:id="rId11"/>
    <p:sldId id="260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0"/>
            <a:ext cx="91399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Краткосрочный проект «Я хочу быть здоровым!» (В рамках «Недели здоровья»)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Автор</a:t>
            </a:r>
            <a:r>
              <a:rPr lang="ru-RU" b="1" dirty="0"/>
              <a:t>: </a:t>
            </a:r>
            <a:r>
              <a:rPr lang="ru-RU" dirty="0"/>
              <a:t>инструктор по ф/к/воспитатель Дмитриева Г. Н.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" y="15044"/>
            <a:ext cx="9123941" cy="6842956"/>
          </a:xfrm>
        </p:spPr>
      </p:pic>
    </p:spTree>
    <p:extLst>
      <p:ext uri="{BB962C8B-B14F-4D97-AF65-F5344CB8AC3E}">
        <p14:creationId xmlns:p14="http://schemas.microsoft.com/office/powerpoint/2010/main" val="23192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«Путешествие по стране «ЗДОРОВЬЯ» старшая группа «А»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910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37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79208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92D050"/>
                </a:solidFill>
              </a:rPr>
              <a:t>Развлечение в подготовительной группе «Наше здоровье в наших руках»</a:t>
            </a:r>
            <a:endParaRPr lang="ru-RU" sz="3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75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«В гостях у Айболита» средняя группа «А»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9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«В гостях у Айболита» средняя группа «Б»</a:t>
            </a:r>
          </a:p>
        </p:txBody>
      </p:sp>
    </p:spTree>
    <p:extLst>
      <p:ext uri="{BB962C8B-B14F-4D97-AF65-F5344CB8AC3E}">
        <p14:creationId xmlns:p14="http://schemas.microsoft.com/office/powerpoint/2010/main" val="4031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«Путешествие по </a:t>
            </a:r>
            <a:r>
              <a:rPr lang="ru-RU" sz="3000" dirty="0" err="1">
                <a:solidFill>
                  <a:srgbClr val="FFFF00"/>
                </a:solidFill>
              </a:rPr>
              <a:t>страше</a:t>
            </a:r>
            <a:r>
              <a:rPr lang="ru-RU" sz="3000" dirty="0">
                <a:solidFill>
                  <a:srgbClr val="FFFF00"/>
                </a:solidFill>
              </a:rPr>
              <a:t> «ЗДОРОВЬЯ» старшая </a:t>
            </a:r>
            <a:r>
              <a:rPr lang="ru-RU" sz="3000" dirty="0" err="1" smtClean="0">
                <a:solidFill>
                  <a:srgbClr val="FFFF00"/>
                </a:solidFill>
              </a:rPr>
              <a:t>группа«Б</a:t>
            </a:r>
            <a:r>
              <a:rPr lang="ru-RU" sz="3000" dirty="0" smtClean="0">
                <a:solidFill>
                  <a:srgbClr val="FFFF00"/>
                </a:solidFill>
              </a:rPr>
              <a:t>»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305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63"/>
            <a:ext cx="9162083" cy="6871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6633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Развлечение «Быть здоровыми хотим»  2 младшая группа «А»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Краткосрочный проект «Я хочу быть здоровым!» (В рамках «Недели здоровья»)    Автор: инструктор по ф/к/воспитатель Дмитриева Г. Н. </vt:lpstr>
      <vt:lpstr>Развлечение в подготовительной группе «Наше здоровье в наших руках»</vt:lpstr>
      <vt:lpstr>Презентация PowerPoint</vt:lpstr>
      <vt:lpstr>«В гостях у Айболита» средняя группа «А»</vt:lpstr>
      <vt:lpstr>Презентация PowerPoint</vt:lpstr>
      <vt:lpstr>«В гостях у Айболита» средняя группа «Б»</vt:lpstr>
      <vt:lpstr>«Путешествие по страше «ЗДОРОВЬЯ» старшая группа«Б»</vt:lpstr>
      <vt:lpstr>Презентация PowerPoint</vt:lpstr>
      <vt:lpstr>Развлечение «Быть здоровыми хотим»  2 младшая группа «А»</vt:lpstr>
      <vt:lpstr>Презентация PowerPoint</vt:lpstr>
      <vt:lpstr>«Путешествие по стране «ЗДОРОВЬЯ» старшая группа «А»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4</cp:revision>
  <dcterms:created xsi:type="dcterms:W3CDTF">2020-07-27T12:03:45Z</dcterms:created>
  <dcterms:modified xsi:type="dcterms:W3CDTF">2020-07-27T12:29:25Z</dcterms:modified>
</cp:coreProperties>
</file>